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9" r:id="rId3"/>
    <p:sldId id="263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7F21F-9108-4D2B-860D-4D30EE2C729E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6BA-DB85-4BF3-B6CF-26824E136A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3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19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480B3-7A2A-40E7-ABE6-0698513FD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30B64-8465-46C4-A8AA-C747E4F26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874B60-E3CF-4CE9-AE3B-685CCB83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63F583-33CF-4226-9E95-EFDF22FA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CD58C-454D-4BEC-B791-467EE0A9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6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3C3B2-3FD3-4A39-AF81-B461D30F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B1533C-C15C-4EE1-9695-0CB6385D7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8D2657-A993-4E1C-9C08-3C238C0B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4A5EC7-A562-4E06-ABD1-57E6B5CB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CBC42-BDE6-4A4E-BBC0-5C6A2B4F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37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E224B6-8405-417F-B5C9-0975CEA0B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333E11-E2E5-4EA6-B394-12FCF2A0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C562F-123C-4849-9BB2-8F4D1B85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5C4CF-F5E7-4623-B5AE-68DAE8FB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8662D8-6E73-4D38-A92D-94CA416A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04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529A4-F639-4B22-9487-2777BF72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46499-3AC3-4D9D-8516-D53C43641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3D254A-83A7-4C84-8492-9A9447B0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E062FC-F036-4468-9943-DC8F6C14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E2313F-F313-4039-BD4D-0E0F533B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82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9C144-495D-403A-AE25-FC904043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B6744-3408-43AB-AE2F-6B89B6351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C65D2-FC0A-42D5-B199-006A434D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68CC36-8A29-4F70-BA59-0E4E10E5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813185-7638-409C-9FF8-435A1127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02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C13F2-6016-41E8-9503-32D54A5F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B323A-C144-4429-957F-E0370869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AA4D22-244C-4155-AEF9-122E2F72D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C4347A-B734-443F-8D2E-9247EAD6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D158EC-F4DE-49E6-A6ED-5281EC88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0E888B-276D-4566-B58A-9DC95461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24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11D82-4A34-41AD-BEF8-F38887D4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C44E52-399F-487F-A548-7AC7E459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0AAC7B-12E6-4421-84FD-9DEE39379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A4C37C-B637-4545-895D-E05066A4C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C81810-8D52-43B5-B1DD-068800849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B41AF8-B103-4B84-9A4A-CA689A9B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5F9B8F-887D-41F4-BA6A-A1A4A0B9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555EB8-104E-44FB-AA32-0E567C1F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554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74EE2-B509-46C2-A51C-02BA9EC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2A6816-B63F-427C-8881-8AC34051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F75259-1A3B-4995-A222-87CFE5F5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401D72-C284-475A-8C2E-17786B65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8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36D4BE-F091-4D88-9B79-3B3AADA0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C01E44-8FBA-4DB6-9E20-30D60797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ABD1F-059E-458F-A8E2-4E1094EB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64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4237D-D0A6-4D76-8049-5BF7E6C2F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CCA1D-4EB2-4700-8C64-09C98BF3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BEE69E-578B-4622-A8AF-50D887123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0789F-EB2B-4A42-B689-41100377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559B03-9E1A-487C-AA52-271432EB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061A07-0626-4725-BD2A-129FF88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9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0142E-E859-4C0C-AE94-0666A322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E2B622-4DAB-4828-A370-A17C68BAB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018B91-B596-4844-A97E-579CB8227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DC017-B0CD-45AB-8B1A-4F1C96E1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BFD63C-D7DC-4975-9727-FFBD220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CC497-3170-4411-9D06-451F6EDC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70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E77CE4-B277-48B0-9915-10638366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E06ABA-8AFF-47FA-8172-044542C76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28967F-977A-44F8-B109-E000EC2BB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A447E9-2822-4FB8-A15B-2510942C4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F0A6A-BE22-464E-8F8B-C0359B78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7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microsoft.com/office/2007/relationships/hdphoto" Target="../media/hdphoto8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microsoft.com/office/2007/relationships/hdphoto" Target="../media/hdphoto14.wdp"/><Relationship Id="rId3" Type="http://schemas.microsoft.com/office/2007/relationships/hdphoto" Target="../media/hdphoto1.wdp"/><Relationship Id="rId7" Type="http://schemas.microsoft.com/office/2007/relationships/hdphoto" Target="../media/hdphoto9.wdp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11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jpg"/><Relationship Id="rId9" Type="http://schemas.microsoft.com/office/2007/relationships/hdphoto" Target="../media/hdphoto10.wdp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g"/><Relationship Id="rId2" Type="http://schemas.openxmlformats.org/officeDocument/2006/relationships/image" Target="../media/image21.jp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laca de Petri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429" y="1489644"/>
            <a:ext cx="5881119" cy="2069983"/>
          </a:xfrm>
        </p:spPr>
        <p:txBody>
          <a:bodyPr rtlCol="0" anchor="ctr" anchorCtr="0">
            <a:noAutofit/>
          </a:bodyPr>
          <a:lstStyle/>
          <a:p>
            <a:pPr rtl="0"/>
            <a:r>
              <a:rPr lang="es-E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</a:rPr>
              <a:t>Estudio de las mutaciones generadas como consecuencia de un tumor en diferentes órganos y su relación con la tipología de los pacientes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5989" y="5745802"/>
            <a:ext cx="3691285" cy="1112198"/>
          </a:xfrm>
        </p:spPr>
        <p:txBody>
          <a:bodyPr rtlCol="0">
            <a:noAutofit/>
          </a:bodyPr>
          <a:lstStyle/>
          <a:p>
            <a:pPr rtl="0"/>
            <a:r>
              <a:rPr lang="en-US" sz="1600" dirty="0"/>
              <a:t>Mauro García-Oliva González</a:t>
            </a:r>
          </a:p>
          <a:p>
            <a:pPr rtl="0"/>
            <a:r>
              <a:rPr lang="en-US" sz="1200" b="1" dirty="0" err="1"/>
              <a:t>Estudiante</a:t>
            </a:r>
            <a:r>
              <a:rPr lang="en-US" sz="1200" b="1" dirty="0"/>
              <a:t> </a:t>
            </a:r>
            <a:r>
              <a:rPr lang="en-US" sz="1200" b="1" dirty="0" err="1"/>
              <a:t>en</a:t>
            </a:r>
            <a:r>
              <a:rPr lang="en-US" sz="1200" b="1" dirty="0"/>
              <a:t> ¨The Bridge¨</a:t>
            </a:r>
          </a:p>
          <a:p>
            <a:pPr rtl="0"/>
            <a:r>
              <a:rPr lang="en-US" sz="1200" b="1" dirty="0"/>
              <a:t>Madrid (2021)</a:t>
            </a:r>
          </a:p>
          <a:p>
            <a:pPr rtl="0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¿De qué vamos a hablar hoy?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026C20D-FC24-4FB7-B65C-61F3CF5F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19" y="629512"/>
            <a:ext cx="1857375" cy="246697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EFE8592-33E8-46BC-B067-082C120B1932}"/>
              </a:ext>
            </a:extLst>
          </p:cNvPr>
          <p:cNvGrpSpPr/>
          <p:nvPr/>
        </p:nvGrpSpPr>
        <p:grpSpPr>
          <a:xfrm>
            <a:off x="-298607" y="967923"/>
            <a:ext cx="12025144" cy="5721515"/>
            <a:chOff x="-298607" y="967923"/>
            <a:chExt cx="12025144" cy="572151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B9C3833B-2DB2-4883-A904-557535AC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607" y="3659531"/>
              <a:ext cx="2571750" cy="1771650"/>
            </a:xfrm>
            <a:prstGeom prst="rect">
              <a:avLst/>
            </a:prstGeom>
          </p:spPr>
        </p:pic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1003061" y="967923"/>
              <a:ext cx="10723476" cy="5721515"/>
              <a:chOff x="1003061" y="967923"/>
              <a:chExt cx="10723476" cy="5721515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967923"/>
                <a:ext cx="6224631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HOY   VAMOS   A   HABLAR   DE   MUTANTES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CC52B42-7A10-423D-B40A-9AC12DF59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061" y="1198755"/>
                <a:ext cx="1417419" cy="1417419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E55DBD1-9E92-4279-AB82-A27A3D2D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2912" y="3874135"/>
                <a:ext cx="2333625" cy="1962150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9ADBC6D1-079B-4EF8-8873-31B3B2BC1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8371" y="1544981"/>
                <a:ext cx="2162175" cy="2114550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DF2CE57D-6D97-4AB2-8585-B74209DB0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98958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118" y="4772714"/>
                <a:ext cx="2505075" cy="1828800"/>
              </a:xfrm>
              <a:prstGeom prst="rect">
                <a:avLst/>
              </a:prstGeom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277B2774-5482-4C0D-97F0-DC92C60D1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402" b="100000" l="495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052" y="4317713"/>
                <a:ext cx="1924050" cy="2371725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2A1B0FF1-E15E-4E0A-B58F-39DD86F91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0" b="100000" l="524" r="99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2707" y="1520814"/>
                <a:ext cx="1360395" cy="18803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563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¿De qué vamos a hablar hoy?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3D5D24-884F-46BE-B3F9-E10EF01996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1" y="0"/>
            <a:ext cx="603865" cy="603865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EA047488-D750-4B13-BE8E-45368EA281E9}"/>
              </a:ext>
            </a:extLst>
          </p:cNvPr>
          <p:cNvGrpSpPr/>
          <p:nvPr/>
        </p:nvGrpSpPr>
        <p:grpSpPr>
          <a:xfrm>
            <a:off x="670458" y="967923"/>
            <a:ext cx="10941916" cy="5629374"/>
            <a:chOff x="670458" y="967923"/>
            <a:chExt cx="10941916" cy="562937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2983684" y="967923"/>
              <a:ext cx="6224631" cy="4027077"/>
              <a:chOff x="2983684" y="967923"/>
              <a:chExt cx="6224631" cy="4027077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967923"/>
                <a:ext cx="6224631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DE   MUTANTES   ‘ MALOS ’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34D468D-EC42-49FA-9494-E75A81B2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291" y="1383008"/>
              <a:ext cx="1279546" cy="192122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D9FEA62-9D11-4225-BE28-5D071643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162" y="4389620"/>
              <a:ext cx="1938566" cy="217074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CECCE58-9EAF-4A30-A525-C0FA78A3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878" y="1594098"/>
              <a:ext cx="2011893" cy="205740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BCEEDE1-8853-42D8-8F34-D7F8B892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382" y="4110310"/>
              <a:ext cx="1544712" cy="2486987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8064D09-E2A8-4606-A987-EB3CD413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58" y="3836300"/>
              <a:ext cx="775181" cy="1384252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41783AC-6C25-469E-8232-53665201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374" y="1021715"/>
              <a:ext cx="1905000" cy="2057400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19716CF-90C7-4343-BEBE-EB718D69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2173" y="4064000"/>
              <a:ext cx="766827" cy="1509115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97D5E19-AF00-43B7-B03B-284A9EAE0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15" y="1255449"/>
              <a:ext cx="922160" cy="1589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23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48B86FC8-7703-4F80-AD53-4A8B1119CDEC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47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370B53B6-B8A7-4B16-9746-5AD02BC6A1B5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05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8D54CED9-25A7-4B9B-96FD-6692AB3EDC42}"/>
              </a:ext>
            </a:extLst>
          </p:cNvPr>
          <p:cNvGrpSpPr/>
          <p:nvPr/>
        </p:nvGrpSpPr>
        <p:grpSpPr>
          <a:xfrm>
            <a:off x="0" y="180102"/>
            <a:ext cx="8154955" cy="389061"/>
            <a:chOff x="0" y="180102"/>
            <a:chExt cx="8154955" cy="389061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C7C75167-C679-4092-8287-502C2787F323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8" y="569163"/>
              <a:ext cx="7716417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CCB0BEB5-2804-4EBD-9115-406764B45DD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80102"/>
              <a:ext cx="6391470" cy="38580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SOBRE EL AUTOR DEL ESTUDIO :   MAURO GARCIA-OLIVA GONZALEZ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946E649-F628-4F70-9188-4C913E194DE9}"/>
              </a:ext>
            </a:extLst>
          </p:cNvPr>
          <p:cNvGrpSpPr>
            <a:grpSpLocks noChangeAspect="1"/>
          </p:cNvGrpSpPr>
          <p:nvPr/>
        </p:nvGrpSpPr>
        <p:grpSpPr>
          <a:xfrm>
            <a:off x="379937" y="645454"/>
            <a:ext cx="11071146" cy="6107766"/>
            <a:chOff x="729360" y="795831"/>
            <a:chExt cx="10879636" cy="600211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AE661AC-3982-4116-8B8C-EBD683A91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58000" y="2691000"/>
              <a:ext cx="1476000" cy="147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E64C703-E702-493C-9A34-F5EB3858E736}"/>
                </a:ext>
              </a:extLst>
            </p:cNvPr>
            <p:cNvGrpSpPr/>
            <p:nvPr/>
          </p:nvGrpSpPr>
          <p:grpSpPr>
            <a:xfrm>
              <a:off x="729360" y="795831"/>
              <a:ext cx="4771070" cy="2723701"/>
              <a:chOff x="729360" y="795831"/>
              <a:chExt cx="4771070" cy="272370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D3AD3B66-F44B-4DCC-AD34-2448E45B51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5208" y="1705305"/>
                <a:ext cx="1063686" cy="106368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F6E5713-A8A8-47BE-B6C1-F521439A3AC1}"/>
                  </a:ext>
                </a:extLst>
              </p:cNvPr>
              <p:cNvSpPr txBox="1"/>
              <p:nvPr/>
            </p:nvSpPr>
            <p:spPr>
              <a:xfrm>
                <a:off x="2797051" y="2029399"/>
                <a:ext cx="90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Formación Académica</a:t>
                </a:r>
              </a:p>
            </p:txBody>
          </p: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43441449-AD6A-447A-B415-87233BE7AF47}"/>
                  </a:ext>
                </a:extLst>
              </p:cNvPr>
              <p:cNvGrpSpPr/>
              <p:nvPr/>
            </p:nvGrpSpPr>
            <p:grpSpPr>
              <a:xfrm>
                <a:off x="872733" y="873997"/>
                <a:ext cx="1715019" cy="900000"/>
                <a:chOff x="620807" y="1021371"/>
                <a:chExt cx="1715019" cy="900000"/>
              </a:xfrm>
            </p:grpSpPr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5F83FD31-99EC-40A1-B243-9203A62BB7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35826" y="1021371"/>
                  <a:ext cx="900000" cy="900000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1C959BDB-3A94-4EA3-9968-89D40547F696}"/>
                    </a:ext>
                  </a:extLst>
                </p:cNvPr>
                <p:cNvSpPr txBox="1"/>
                <p:nvPr/>
              </p:nvSpPr>
              <p:spPr>
                <a:xfrm>
                  <a:off x="620807" y="1024556"/>
                  <a:ext cx="900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Licenciatura</a:t>
                  </a:r>
                </a:p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Geología</a:t>
                  </a:r>
                </a:p>
              </p:txBody>
            </p:sp>
          </p:grp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A665C068-7F6D-4C79-9EA2-2BEB0B0CD20E}"/>
                  </a:ext>
                </a:extLst>
              </p:cNvPr>
              <p:cNvGrpSpPr/>
              <p:nvPr/>
            </p:nvGrpSpPr>
            <p:grpSpPr>
              <a:xfrm>
                <a:off x="3805166" y="795831"/>
                <a:ext cx="1695264" cy="983119"/>
                <a:chOff x="3805166" y="1021967"/>
                <a:chExt cx="1695264" cy="983119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DD0A1E68-8996-4D0F-8B36-255A615FF0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5166" y="1105086"/>
                  <a:ext cx="900000" cy="900000"/>
                </a:xfrm>
                <a:prstGeom prst="ellipse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D410C0F-D910-444F-A7E0-890DB020EF4C}"/>
                    </a:ext>
                  </a:extLst>
                </p:cNvPr>
                <p:cNvSpPr txBox="1"/>
                <p:nvPr/>
              </p:nvSpPr>
              <p:spPr>
                <a:xfrm>
                  <a:off x="4600430" y="1021967"/>
                  <a:ext cx="9000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Master  Hidrología / Hidráulica</a:t>
                  </a:r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31C76AB-1682-455E-862B-9CD0C0D169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1842" y="2514414"/>
                <a:ext cx="900000" cy="9000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0903AB5-2001-4B4A-9642-952D06945959}"/>
                  </a:ext>
                </a:extLst>
              </p:cNvPr>
              <p:cNvSpPr txBox="1"/>
              <p:nvPr/>
            </p:nvSpPr>
            <p:spPr>
              <a:xfrm>
                <a:off x="729360" y="3119422"/>
                <a:ext cx="1086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Master  Gestión Medioambiental</a:t>
                </a: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7ADE2A-4319-445A-9DCF-9A27DCA29285}"/>
                </a:ext>
              </a:extLst>
            </p:cNvPr>
            <p:cNvGrpSpPr/>
            <p:nvPr/>
          </p:nvGrpSpPr>
          <p:grpSpPr>
            <a:xfrm>
              <a:off x="6717844" y="807572"/>
              <a:ext cx="4891152" cy="2687008"/>
              <a:chOff x="6717844" y="807572"/>
              <a:chExt cx="4891152" cy="2687008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ACBB4E3C-E768-44E3-81BD-DAF6BAE18C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3106" y="1705305"/>
                <a:ext cx="1063686" cy="106368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C93786AF-03EA-4938-9653-12FB899A9B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108" y="878950"/>
                <a:ext cx="900000" cy="900000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0273B2D-AA62-42AF-8C83-43333975AB35}"/>
                  </a:ext>
                </a:extLst>
              </p:cNvPr>
              <p:cNvSpPr txBox="1"/>
              <p:nvPr/>
            </p:nvSpPr>
            <p:spPr>
              <a:xfrm>
                <a:off x="6717844" y="807572"/>
                <a:ext cx="9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+</a:t>
                </a:r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15 años</a:t>
                </a:r>
              </a:p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</a:t>
                </a:r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E4206621-EC36-4776-BBFF-53BE63D07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6790" y="878950"/>
                <a:ext cx="900000" cy="90000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CA382CEA-94AD-4001-AD3E-D02E03036CE5}"/>
                  </a:ext>
                </a:extLst>
              </p:cNvPr>
              <p:cNvSpPr txBox="1"/>
              <p:nvPr/>
            </p:nvSpPr>
            <p:spPr>
              <a:xfrm>
                <a:off x="10294776" y="878950"/>
                <a:ext cx="1062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en Empresas Top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65EE6C1-D025-4BBE-B004-83347A32D18E}"/>
                  </a:ext>
                </a:extLst>
              </p:cNvPr>
              <p:cNvSpPr txBox="1"/>
              <p:nvPr/>
            </p:nvSpPr>
            <p:spPr>
              <a:xfrm>
                <a:off x="8494949" y="2029399"/>
                <a:ext cx="90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Profesional</a:t>
                </a:r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F06DB555-49DD-464A-AE6F-B7C073A163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6790" y="2594580"/>
                <a:ext cx="900000" cy="900000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2C7EA5A-246E-42B5-BE0B-EBCDAD2CE32A}"/>
                  </a:ext>
                </a:extLst>
              </p:cNvPr>
              <p:cNvSpPr txBox="1"/>
              <p:nvPr/>
            </p:nvSpPr>
            <p:spPr>
              <a:xfrm>
                <a:off x="10314896" y="2556890"/>
                <a:ext cx="12941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en equipos multidisciplinares y diversos</a:t>
                </a:r>
              </a:p>
            </p:txBody>
          </p:sp>
        </p:grp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978910E3-C7A0-4F5F-91F8-436BF8205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5208" y="4492750"/>
              <a:ext cx="1063686" cy="106368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FC73C10-1095-4756-B39A-6E9E6FDFE735}"/>
                </a:ext>
              </a:extLst>
            </p:cNvPr>
            <p:cNvSpPr txBox="1"/>
            <p:nvPr/>
          </p:nvSpPr>
          <p:spPr>
            <a:xfrm>
              <a:off x="2756129" y="4816844"/>
              <a:ext cx="98184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latin typeface="Dubai" panose="020B0503030403030204" pitchFamily="34" charset="-78"/>
                  <a:cs typeface="Dubai" panose="020B0503030403030204" pitchFamily="34" charset="-78"/>
                </a:rPr>
                <a:t>Experiencia Internacional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6A369FA-B08D-406F-9D0F-BD0CB6959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403" y="3829549"/>
              <a:ext cx="900000" cy="900000"/>
            </a:xfrm>
            <a:prstGeom prst="ellipse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D468994-1FC9-48F3-9A26-146D2439F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428" y="5361662"/>
              <a:ext cx="900000" cy="90000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69F9B3FB-A109-4389-A81E-657B2032A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3298" y="5361662"/>
              <a:ext cx="900000" cy="900000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5EFE71C-B5D0-4FEF-A1A2-BE4EE4854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3104" y="4492750"/>
              <a:ext cx="1063686" cy="106368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B6AA76-550E-4988-8F3D-95EB57EA7A89}"/>
                </a:ext>
              </a:extLst>
            </p:cNvPr>
            <p:cNvSpPr txBox="1"/>
            <p:nvPr/>
          </p:nvSpPr>
          <p:spPr>
            <a:xfrm>
              <a:off x="8494949" y="4898779"/>
              <a:ext cx="9000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latin typeface="Dubai" panose="020B0503030403030204" pitchFamily="34" charset="-78"/>
                  <a:cs typeface="Dubai" panose="020B0503030403030204" pitchFamily="34" charset="-78"/>
                </a:rPr>
                <a:t>Mi mundo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A99026C-597C-4DB7-952B-A292FB4D9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1233" y="3994152"/>
              <a:ext cx="688252" cy="688252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5014FEA-0E5F-4EA6-ACCB-D889E067C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86372" y="4974197"/>
              <a:ext cx="688252" cy="688252"/>
            </a:xfrm>
            <a:prstGeom prst="ellipse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39629A-5CEB-4EF9-B795-5BBB64006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4900" y="5430530"/>
              <a:ext cx="688252" cy="688252"/>
            </a:xfrm>
            <a:prstGeom prst="ellipse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D6B1B4C-B846-4B0C-B625-C933C8E354E3}"/>
                </a:ext>
              </a:extLst>
            </p:cNvPr>
            <p:cNvCxnSpPr>
              <a:cxnSpLocks/>
              <a:stCxn id="8" idx="1"/>
              <a:endCxn id="9" idx="6"/>
            </p:cNvCxnSpPr>
            <p:nvPr/>
          </p:nvCxnSpPr>
          <p:spPr>
            <a:xfrm flipH="1" flipV="1">
              <a:off x="3778894" y="2237148"/>
              <a:ext cx="1795261" cy="6700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90B64F15-1FAB-42ED-8999-F14A1E10BC3D}"/>
                </a:ext>
              </a:extLst>
            </p:cNvPr>
            <p:cNvCxnSpPr>
              <a:cxnSpLocks/>
              <a:stCxn id="8" idx="3"/>
              <a:endCxn id="32" idx="6"/>
            </p:cNvCxnSpPr>
            <p:nvPr/>
          </p:nvCxnSpPr>
          <p:spPr>
            <a:xfrm flipH="1">
              <a:off x="3778894" y="3950845"/>
              <a:ext cx="1795261" cy="107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E59C15D4-BDE7-4F18-8336-90CE7F17772C}"/>
                </a:ext>
              </a:extLst>
            </p:cNvPr>
            <p:cNvCxnSpPr>
              <a:cxnSpLocks/>
              <a:stCxn id="8" idx="7"/>
              <a:endCxn id="22" idx="2"/>
            </p:cNvCxnSpPr>
            <p:nvPr/>
          </p:nvCxnSpPr>
          <p:spPr>
            <a:xfrm flipV="1">
              <a:off x="6617845" y="2237148"/>
              <a:ext cx="1795261" cy="6700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0BD2D98A-E353-460F-8D53-E3C950E00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2571" y="6109692"/>
              <a:ext cx="688252" cy="688252"/>
            </a:xfrm>
            <a:prstGeom prst="ellipse">
              <a:avLst/>
            </a:prstGeom>
            <a:blipFill dpi="0" rotWithShape="1">
              <a:blip r:embed="rId15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2BFD9E4E-5813-4D14-AD33-CBB277475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6999" y="5684030"/>
              <a:ext cx="688252" cy="688252"/>
            </a:xfrm>
            <a:prstGeom prst="ellipse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68BFF55-224A-41F8-839F-348B8BF4D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0916" y="4338278"/>
              <a:ext cx="688252" cy="688252"/>
            </a:xfrm>
            <a:prstGeom prst="ellipse">
              <a:avLst/>
            </a:prstGeom>
            <a:blipFill dpi="0" rotWithShape="1">
              <a:blip r:embed="rId17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AD3EDD4-A106-4894-A914-CB3658B82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6790" y="5765566"/>
              <a:ext cx="688252" cy="688252"/>
            </a:xfrm>
            <a:prstGeom prst="ellipse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9CF1A32-2A40-4352-8FFA-0116E4330301}"/>
                </a:ext>
              </a:extLst>
            </p:cNvPr>
            <p:cNvCxnSpPr>
              <a:cxnSpLocks/>
              <a:stCxn id="8" idx="5"/>
              <a:endCxn id="39" idx="2"/>
            </p:cNvCxnSpPr>
            <p:nvPr/>
          </p:nvCxnSpPr>
          <p:spPr>
            <a:xfrm>
              <a:off x="6617845" y="3950845"/>
              <a:ext cx="1795259" cy="107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796B20B-A336-4AE9-B3E6-B709A728D93C}"/>
                </a:ext>
              </a:extLst>
            </p:cNvPr>
            <p:cNvCxnSpPr>
              <a:cxnSpLocks/>
              <a:stCxn id="11" idx="6"/>
              <a:endCxn id="9" idx="1"/>
            </p:cNvCxnSpPr>
            <p:nvPr/>
          </p:nvCxnSpPr>
          <p:spPr>
            <a:xfrm>
              <a:off x="2587752" y="1323997"/>
              <a:ext cx="283229" cy="5370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1E6A8A35-0996-4E41-A9E5-F94D8F8902BC}"/>
                </a:ext>
              </a:extLst>
            </p:cNvPr>
            <p:cNvCxnSpPr>
              <a:cxnSpLocks/>
              <a:stCxn id="17" idx="6"/>
              <a:endCxn id="9" idx="3"/>
            </p:cNvCxnSpPr>
            <p:nvPr/>
          </p:nvCxnSpPr>
          <p:spPr>
            <a:xfrm flipV="1">
              <a:off x="2581842" y="2613218"/>
              <a:ext cx="289139" cy="3511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66B2887C-9D1C-4587-BF03-DA1B58D4C043}"/>
                </a:ext>
              </a:extLst>
            </p:cNvPr>
            <p:cNvCxnSpPr>
              <a:cxnSpLocks/>
              <a:stCxn id="14" idx="3"/>
              <a:endCxn id="9" idx="7"/>
            </p:cNvCxnSpPr>
            <p:nvPr/>
          </p:nvCxnSpPr>
          <p:spPr>
            <a:xfrm flipH="1">
              <a:off x="3623121" y="1647148"/>
              <a:ext cx="313847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0BFB5EE-6662-41BE-8194-A0CC92D82841}"/>
                </a:ext>
              </a:extLst>
            </p:cNvPr>
            <p:cNvCxnSpPr>
              <a:cxnSpLocks/>
              <a:stCxn id="23" idx="5"/>
              <a:endCxn id="22" idx="1"/>
            </p:cNvCxnSpPr>
            <p:nvPr/>
          </p:nvCxnSpPr>
          <p:spPr>
            <a:xfrm>
              <a:off x="8281306" y="1647148"/>
              <a:ext cx="287573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9ED27EA-2230-4CCA-8E81-DCC9C14261E2}"/>
                </a:ext>
              </a:extLst>
            </p:cNvPr>
            <p:cNvCxnSpPr>
              <a:cxnSpLocks/>
              <a:stCxn id="27" idx="3"/>
              <a:endCxn id="22" idx="7"/>
            </p:cNvCxnSpPr>
            <p:nvPr/>
          </p:nvCxnSpPr>
          <p:spPr>
            <a:xfrm flipH="1">
              <a:off x="9321019" y="1647148"/>
              <a:ext cx="287573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32CD91BB-BFEA-46E5-962D-2DE79667F68B}"/>
                </a:ext>
              </a:extLst>
            </p:cNvPr>
            <p:cNvCxnSpPr>
              <a:cxnSpLocks/>
              <a:stCxn id="30" idx="2"/>
              <a:endCxn id="22" idx="5"/>
            </p:cNvCxnSpPr>
            <p:nvPr/>
          </p:nvCxnSpPr>
          <p:spPr>
            <a:xfrm flipH="1" flipV="1">
              <a:off x="9321019" y="2613218"/>
              <a:ext cx="155771" cy="4313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0C315693-97D4-42EA-9436-08D88BAFCF6C}"/>
                </a:ext>
              </a:extLst>
            </p:cNvPr>
            <p:cNvCxnSpPr>
              <a:cxnSpLocks/>
              <a:stCxn id="34" idx="6"/>
              <a:endCxn id="32" idx="1"/>
            </p:cNvCxnSpPr>
            <p:nvPr/>
          </p:nvCxnSpPr>
          <p:spPr>
            <a:xfrm>
              <a:off x="2576403" y="4279549"/>
              <a:ext cx="294578" cy="3689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6D041D1-6DAC-4F2C-A52E-33B956D12845}"/>
                </a:ext>
              </a:extLst>
            </p:cNvPr>
            <p:cNvCxnSpPr>
              <a:cxnSpLocks/>
              <a:stCxn id="36" idx="6"/>
              <a:endCxn id="32" idx="3"/>
            </p:cNvCxnSpPr>
            <p:nvPr/>
          </p:nvCxnSpPr>
          <p:spPr>
            <a:xfrm flipV="1">
              <a:off x="2580428" y="5400663"/>
              <a:ext cx="290553" cy="4109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2D4B277D-FA47-437D-86A0-65FCD77C0B06}"/>
                </a:ext>
              </a:extLst>
            </p:cNvPr>
            <p:cNvCxnSpPr>
              <a:cxnSpLocks/>
              <a:stCxn id="37" idx="1"/>
              <a:endCxn id="32" idx="5"/>
            </p:cNvCxnSpPr>
            <p:nvPr/>
          </p:nvCxnSpPr>
          <p:spPr>
            <a:xfrm flipH="1" flipV="1">
              <a:off x="3623121" y="5400663"/>
              <a:ext cx="411979" cy="928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D9FFCCA-1009-40B0-BBE1-53E856B83F35}"/>
                </a:ext>
              </a:extLst>
            </p:cNvPr>
            <p:cNvCxnSpPr>
              <a:cxnSpLocks/>
              <a:stCxn id="43" idx="7"/>
              <a:endCxn id="39" idx="3"/>
            </p:cNvCxnSpPr>
            <p:nvPr/>
          </p:nvCxnSpPr>
          <p:spPr>
            <a:xfrm flipV="1">
              <a:off x="8392360" y="5400663"/>
              <a:ext cx="176517" cy="1306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C683B224-A89E-4239-B6BC-0F2C7EEFC8B4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8706697" y="5503666"/>
              <a:ext cx="34544" cy="606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79C7B81D-ED24-4F5C-A94B-D7713D61C2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15087" y="5531322"/>
              <a:ext cx="138218" cy="1749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F0ECE56-0CD0-4DF2-B15F-DC683943100B}"/>
                </a:ext>
              </a:extLst>
            </p:cNvPr>
            <p:cNvCxnSpPr>
              <a:cxnSpLocks/>
              <a:stCxn id="46" idx="1"/>
              <a:endCxn id="39" idx="5"/>
            </p:cNvCxnSpPr>
            <p:nvPr/>
          </p:nvCxnSpPr>
          <p:spPr>
            <a:xfrm flipH="1" flipV="1">
              <a:off x="9321017" y="5400663"/>
              <a:ext cx="706565" cy="465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C47FD399-1AE8-4550-82E2-FFD6B920F332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 flipV="1">
              <a:off x="9435871" y="5218339"/>
              <a:ext cx="350501" cy="999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FC2CCDAA-232B-4042-B022-94FC4801CE1D}"/>
                </a:ext>
              </a:extLst>
            </p:cNvPr>
            <p:cNvCxnSpPr>
              <a:cxnSpLocks/>
              <a:stCxn id="44" idx="2"/>
              <a:endCxn id="39" idx="6"/>
            </p:cNvCxnSpPr>
            <p:nvPr/>
          </p:nvCxnSpPr>
          <p:spPr>
            <a:xfrm flipH="1">
              <a:off x="9476790" y="4682404"/>
              <a:ext cx="794126" cy="342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3BA8F6F5-F021-4FD1-B5A4-5C467F752A98}"/>
                </a:ext>
              </a:extLst>
            </p:cNvPr>
            <p:cNvCxnSpPr>
              <a:cxnSpLocks/>
              <a:stCxn id="41" idx="2"/>
              <a:endCxn id="39" idx="7"/>
            </p:cNvCxnSpPr>
            <p:nvPr/>
          </p:nvCxnSpPr>
          <p:spPr>
            <a:xfrm flipH="1">
              <a:off x="9321017" y="4338278"/>
              <a:ext cx="140216" cy="3102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852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107</Words>
  <Application>Microsoft Office PowerPoint</Application>
  <PresentationFormat>Panorámica</PresentationFormat>
  <Paragraphs>22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Bahnschrift SemiBold Condensed</vt:lpstr>
      <vt:lpstr>Calibri</vt:lpstr>
      <vt:lpstr>Calibri Light</vt:lpstr>
      <vt:lpstr>Dubai</vt:lpstr>
      <vt:lpstr>Tema de Office</vt:lpstr>
      <vt:lpstr>Estudio de las mutaciones generadas como consecuencia de un tumor en diferentes órganos y su relación con la tipología de los pacientes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MAUCRO</dc:creator>
  <cp:lastModifiedBy>MAUCRO</cp:lastModifiedBy>
  <cp:revision>23</cp:revision>
  <dcterms:created xsi:type="dcterms:W3CDTF">2021-05-31T19:57:16Z</dcterms:created>
  <dcterms:modified xsi:type="dcterms:W3CDTF">2021-06-01T13:49:40Z</dcterms:modified>
</cp:coreProperties>
</file>